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6" r:id="rId30"/>
  </p:sldIdLst>
  <p:sldSz cx="14630400" cy="8229600"/>
  <p:notesSz cx="8229600" cy="14630400"/>
  <p:embeddedFontLst>
    <p:embeddedFont>
      <p:font typeface="Crimson Pro Semi Bold" panose="020B0604020202020204" charset="0"/>
      <p:regular r:id="rId32"/>
    </p:embeddedFont>
    <p:embeddedFont>
      <p:font typeface="Heebo" panose="020B0604020202020204" charset="-79"/>
      <p:regular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519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6308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7336" y="2289096"/>
            <a:ext cx="77356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Restitution QA:Robot framework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150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Présenter par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6016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Mari Badji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86882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Kurtis Melkisédec DIVASSA KOUMA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5774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Sous la supervision de M. Moussa WADE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4601"/>
            <a:ext cx="5587841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3.Test case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41" y="1759982"/>
            <a:ext cx="8311991" cy="585680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852" y="565547"/>
            <a:ext cx="8471654" cy="710005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431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II. Restitution Lab 2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Présentation Lab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Dans ce lab nous avons effectué les tests pour une application web, en utilisant SeleniumLibrary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4882"/>
            <a:ext cx="58629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2. Organisation du projet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68974"/>
            <a:ext cx="5401270" cy="474047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9521" y="22406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pageobject: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99521" y="28217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variables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32639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locators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38536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resources: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599521" y="443484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keywords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9521" y="5024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testcases: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599521" y="56057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cas de test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45920"/>
            <a:ext cx="6244709" cy="49376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1617583"/>
            <a:ext cx="533007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Locator utilisé pour le projet</a:t>
            </a:r>
            <a:endParaRPr lang="en-US" sz="35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29076"/>
            <a:ext cx="6244709" cy="39713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210073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Variables utilisées</a:t>
            </a:r>
            <a:endParaRPr lang="en-US" sz="35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355408"/>
            <a:ext cx="6244709" cy="551866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132707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keywords</a:t>
            </a:r>
            <a:endParaRPr lang="en-US" sz="355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3545" y="584240"/>
            <a:ext cx="5311616" cy="663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 Tests case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43545" y="1779151"/>
            <a:ext cx="4249222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Les tests cases réalisés</a:t>
            </a:r>
            <a:endParaRPr lang="en-US" sz="3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2019" y="1805702"/>
            <a:ext cx="6312456" cy="604730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431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III. Restitution Lab 3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Configurations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Durant ce lab notre objectif était de réaliser des testes sur un api de ebay, sur les resources Order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9888"/>
            <a:ext cx="76819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Les étapes pour obtenir un token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créer un compte développeur Ebay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Créer un keysets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Générer un access token à partir du client id et client secret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78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PLAN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702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923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Restitution Lab 1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4345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Configuration MongoDB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8767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Organisation du projet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3189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Test Cases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76119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Restitution Lab2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2033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Présentation lab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64558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Organisation du projet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0877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Test cases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29923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Restitution Lab 3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34345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Configuration EBay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38767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Organisation du projet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43189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Test cases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476119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Restitution Lab 4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52033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Présentation Lab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9521" y="564558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Organisation du projet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99521" y="60877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Test cases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66547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141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 Test cases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76538"/>
            <a:ext cx="13042821" cy="29317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04849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Variables utilisés</a:t>
            </a:r>
            <a:endParaRPr lang="en-US" sz="35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613529"/>
            <a:ext cx="5577721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Keywords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12" y="1756886"/>
            <a:ext cx="12619553" cy="586156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471" y="563642"/>
            <a:ext cx="4099917" cy="512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Test cases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71" y="1486138"/>
            <a:ext cx="10621447" cy="6182558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431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IV. Restitution Lab 4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Présentation du lab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Dans ce projet, nous avons eu à réaliser des tests mobile en utilisant appium et appium inspector.</a:t>
            </a:r>
            <a:endParaRPr lang="en-US" sz="175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8300" y="540782"/>
            <a:ext cx="5083731" cy="614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2. Organisation du projet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00" y="1671399"/>
            <a:ext cx="4535567" cy="57985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62731" y="1646753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pageobject: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7562731" y="2150626"/>
            <a:ext cx="6386989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variables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7562731" y="2534126"/>
            <a:ext cx="6386989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locators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62731" y="3045381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resources: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7562731" y="3549253"/>
            <a:ext cx="6386989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keywords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562731" y="4060508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testscases: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7562731" y="4564380"/>
            <a:ext cx="6386989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cas de test</a:t>
            </a:r>
            <a:endParaRPr lang="en-US" sz="15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393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3. Test case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2287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Locators</a:t>
            </a:r>
            <a:endParaRPr lang="en-US" sz="3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930009"/>
            <a:ext cx="13042821" cy="432554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40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Variables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16468"/>
            <a:ext cx="13042821" cy="495907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6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Keywords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009180"/>
            <a:ext cx="13042821" cy="537352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875" y="559356"/>
            <a:ext cx="4068366" cy="508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Test case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75" y="1474708"/>
            <a:ext cx="10425113" cy="6197203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667265" y="403654"/>
            <a:ext cx="85179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 smtClean="0"/>
              <a:t>RESULTAT</a:t>
            </a:r>
            <a:endParaRPr lang="fr-FR" sz="4400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920" y="1173095"/>
            <a:ext cx="4865616" cy="629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527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431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I. Restitution Lab 1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Configuration MongoDB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Pour réaliser ce projet nous avions besoin de faire des </a:t>
            </a:r>
            <a:r>
              <a:rPr lang="en-US" sz="1750" dirty="0" smtClean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configurations sur Mongo Atlas et Mongo Compass.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509117"/>
            <a:ext cx="6244709" cy="52112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1480780"/>
            <a:ext cx="6244709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La première étape est de créer un cluster</a:t>
            </a:r>
            <a:endParaRPr lang="en-US" sz="3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4723" y="812721"/>
            <a:ext cx="414694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Set up connection security</a:t>
            </a:r>
            <a:endParaRPr lang="en-US" sz="1450" dirty="0"/>
          </a:p>
        </p:txBody>
      </p:sp>
      <p:sp>
        <p:nvSpPr>
          <p:cNvPr id="3" name="Text 1"/>
          <p:cNvSpPr/>
          <p:nvPr/>
        </p:nvSpPr>
        <p:spPr>
          <a:xfrm>
            <a:off x="5248632" y="812721"/>
            <a:ext cx="414694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Choose a connection method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9852541" y="812721"/>
            <a:ext cx="414694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Connect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644723" y="1549360"/>
            <a:ext cx="3187184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Connect to your application</a:t>
            </a:r>
            <a:endParaRPr lang="en-US" sz="2150" dirty="0"/>
          </a:p>
        </p:txBody>
      </p:sp>
      <p:sp>
        <p:nvSpPr>
          <p:cNvPr id="6" name="Shape 4"/>
          <p:cNvSpPr/>
          <p:nvPr/>
        </p:nvSpPr>
        <p:spPr>
          <a:xfrm>
            <a:off x="644723" y="2170986"/>
            <a:ext cx="13340953" cy="1107043"/>
          </a:xfrm>
          <a:prstGeom prst="roundRect">
            <a:avLst>
              <a:gd name="adj" fmla="val 2496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51773" y="2378035"/>
            <a:ext cx="2302669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Drivers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51773" y="2776299"/>
            <a:ext cx="12926854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Access your Atlas data using MongoDB's native drivers (e.g. Node.js, Go, etc.)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644723" y="3554254"/>
            <a:ext cx="3493294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Access your data through tools</a:t>
            </a:r>
            <a:endParaRPr lang="en-US" sz="2150" dirty="0"/>
          </a:p>
        </p:txBody>
      </p:sp>
      <p:sp>
        <p:nvSpPr>
          <p:cNvPr id="10" name="Shape 8"/>
          <p:cNvSpPr/>
          <p:nvPr/>
        </p:nvSpPr>
        <p:spPr>
          <a:xfrm>
            <a:off x="644723" y="4175879"/>
            <a:ext cx="6578322" cy="1401723"/>
          </a:xfrm>
          <a:prstGeom prst="roundRect">
            <a:avLst>
              <a:gd name="adj" fmla="val 1971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851773" y="4382929"/>
            <a:ext cx="2302669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Compass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851773" y="4781193"/>
            <a:ext cx="6164223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Explore, modify, and visualize your data with MongoDB's GUI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7407235" y="4175879"/>
            <a:ext cx="6578441" cy="1401723"/>
          </a:xfrm>
          <a:prstGeom prst="roundRect">
            <a:avLst>
              <a:gd name="adj" fmla="val 1971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14285" y="4382929"/>
            <a:ext cx="2302669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Shell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7614285" y="4781193"/>
            <a:ext cx="6164342" cy="5893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Quickly add &amp; update data using MongoDB's Javascript command-line interface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644723" y="5761792"/>
            <a:ext cx="6578322" cy="1107043"/>
          </a:xfrm>
          <a:prstGeom prst="roundRect">
            <a:avLst>
              <a:gd name="adj" fmla="val 2496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1773" y="5968841"/>
            <a:ext cx="2302669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MongoDB for VS Code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851773" y="6367105"/>
            <a:ext cx="6164223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Work with your data in MongoDB directly from your VS Code environment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7407235" y="5761792"/>
            <a:ext cx="6578441" cy="1107043"/>
          </a:xfrm>
          <a:prstGeom prst="roundRect">
            <a:avLst>
              <a:gd name="adj" fmla="val 2496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614285" y="5968841"/>
            <a:ext cx="2302669" cy="287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Atlas SQL</a:t>
            </a:r>
            <a:endParaRPr lang="en-US" sz="1800" dirty="0"/>
          </a:p>
        </p:txBody>
      </p:sp>
      <p:sp>
        <p:nvSpPr>
          <p:cNvPr id="21" name="Text 19"/>
          <p:cNvSpPr/>
          <p:nvPr/>
        </p:nvSpPr>
        <p:spPr>
          <a:xfrm>
            <a:off x="7614285" y="6367105"/>
            <a:ext cx="616434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Easily connect SQL tools to Atlas for data analysis and visualization</a:t>
            </a:r>
            <a:endParaRPr lang="en-US" sz="1450" dirty="0"/>
          </a:p>
        </p:txBody>
      </p:sp>
      <p:pic>
        <p:nvPicPr>
          <p:cNvPr id="2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23" y="7076003"/>
            <a:ext cx="1052989" cy="506492"/>
          </a:xfrm>
          <a:prstGeom prst="rect">
            <a:avLst/>
          </a:prstGeom>
        </p:spPr>
      </p:pic>
      <p:pic>
        <p:nvPicPr>
          <p:cNvPr id="2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9748" y="7076003"/>
            <a:ext cx="834509" cy="5064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772001"/>
            <a:ext cx="13042821" cy="60674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945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Une fois le cluster </a:t>
            </a:r>
            <a:r>
              <a:rPr lang="en-US" sz="1750" dirty="0" err="1" smtClean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créé</a:t>
            </a:r>
            <a:r>
              <a:rPr lang="en-US" sz="1750" dirty="0" smtClean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, 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on créer la base de données que nous allons utilisé.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898690"/>
            <a:ext cx="7669530" cy="38140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967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Nous créons ensuite les collections de notre base que nous allons manipuler.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099661"/>
            <a:ext cx="9643705" cy="60302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998518" y="1048583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une fois fait on génère une chaine de connexion pour notre projet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4601"/>
            <a:ext cx="5778103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2. Organisation du projet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2241" y="1648182"/>
            <a:ext cx="13065919" cy="11175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Tout projet, nécessite une organisation bien structuré pour faciliter sa compréhension</a:t>
            </a:r>
            <a:endParaRPr lang="en-US" sz="3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41" y="3352205"/>
            <a:ext cx="4526161" cy="401204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95473" y="332434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pageobject: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595473" y="3897035"/>
            <a:ext cx="6260306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-variables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5473" y="4332803"/>
            <a:ext cx="6260306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-locators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5473" y="4913828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resources: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595473" y="5486519"/>
            <a:ext cx="6260306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-keywords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5473" y="6067544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testscases: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7595473" y="6640235"/>
            <a:ext cx="6260306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-cas de test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456</Words>
  <Application>Microsoft Office PowerPoint</Application>
  <PresentationFormat>Personnalisé</PresentationFormat>
  <Paragraphs>126</Paragraphs>
  <Slides>29</Slides>
  <Notes>28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4" baseType="lpstr">
      <vt:lpstr>Crimson Pro Semi Bold</vt:lpstr>
      <vt:lpstr>Heebo</vt:lpstr>
      <vt:lpstr>Calibri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lastModifiedBy>LBC</cp:lastModifiedBy>
  <cp:revision>2</cp:revision>
  <dcterms:created xsi:type="dcterms:W3CDTF">2025-08-02T08:22:22Z</dcterms:created>
  <dcterms:modified xsi:type="dcterms:W3CDTF">2025-08-02T10:31:51Z</dcterms:modified>
</cp:coreProperties>
</file>